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4" r:id="rId3"/>
    <p:sldId id="257" r:id="rId4"/>
    <p:sldId id="258" r:id="rId5"/>
    <p:sldId id="259" r:id="rId6"/>
    <p:sldId id="275" r:id="rId7"/>
    <p:sldId id="260" r:id="rId8"/>
    <p:sldId id="261" r:id="rId9"/>
    <p:sldId id="262" r:id="rId10"/>
    <p:sldId id="276" r:id="rId11"/>
    <p:sldId id="263" r:id="rId12"/>
    <p:sldId id="264" r:id="rId13"/>
    <p:sldId id="266" r:id="rId14"/>
    <p:sldId id="267" r:id="rId15"/>
    <p:sldId id="268" r:id="rId16"/>
    <p:sldId id="277" r:id="rId17"/>
    <p:sldId id="269" r:id="rId18"/>
    <p:sldId id="270" r:id="rId19"/>
    <p:sldId id="271" r:id="rId20"/>
    <p:sldId id="272" r:id="rId21"/>
    <p:sldId id="278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450C-2563-471B-B75D-3E77EAA4194C}" type="datetimeFigureOut">
              <a:rPr lang="pl-PL" smtClean="0"/>
              <a:pPr/>
              <a:t>2010-05-21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0CEC3-77A9-4408-9E42-3D6052F072D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450C-2563-471B-B75D-3E77EAA4194C}" type="datetimeFigureOut">
              <a:rPr lang="pl-PL" smtClean="0"/>
              <a:pPr/>
              <a:t>2010-05-21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CEC3-77A9-4408-9E42-3D6052F072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450C-2563-471B-B75D-3E77EAA4194C}" type="datetimeFigureOut">
              <a:rPr lang="pl-PL" smtClean="0"/>
              <a:pPr/>
              <a:t>2010-05-21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CEC3-77A9-4408-9E42-3D6052F072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32450C-2563-471B-B75D-3E77EAA4194C}" type="datetimeFigureOut">
              <a:rPr lang="pl-PL" smtClean="0"/>
              <a:pPr/>
              <a:t>2010-05-21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550CEC3-77A9-4408-9E42-3D6052F072D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450C-2563-471B-B75D-3E77EAA4194C}" type="datetimeFigureOut">
              <a:rPr lang="pl-PL" smtClean="0"/>
              <a:pPr/>
              <a:t>2010-05-21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CEC3-77A9-4408-9E42-3D6052F072D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450C-2563-471B-B75D-3E77EAA4194C}" type="datetimeFigureOut">
              <a:rPr lang="pl-PL" smtClean="0"/>
              <a:pPr/>
              <a:t>2010-05-21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CEC3-77A9-4408-9E42-3D6052F072D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CEC3-77A9-4408-9E42-3D6052F072D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450C-2563-471B-B75D-3E77EAA4194C}" type="datetimeFigureOut">
              <a:rPr lang="pl-PL" smtClean="0"/>
              <a:pPr/>
              <a:t>2010-05-21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450C-2563-471B-B75D-3E77EAA4194C}" type="datetimeFigureOut">
              <a:rPr lang="pl-PL" smtClean="0"/>
              <a:pPr/>
              <a:t>2010-05-21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CEC3-77A9-4408-9E42-3D6052F072D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450C-2563-471B-B75D-3E77EAA4194C}" type="datetimeFigureOut">
              <a:rPr lang="pl-PL" smtClean="0"/>
              <a:pPr/>
              <a:t>2010-05-21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CEC3-77A9-4408-9E42-3D6052F072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32450C-2563-471B-B75D-3E77EAA4194C}" type="datetimeFigureOut">
              <a:rPr lang="pl-PL" smtClean="0"/>
              <a:pPr/>
              <a:t>2010-05-21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50CEC3-77A9-4408-9E42-3D6052F072D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450C-2563-471B-B75D-3E77EAA4194C}" type="datetimeFigureOut">
              <a:rPr lang="pl-PL" smtClean="0"/>
              <a:pPr/>
              <a:t>2010-05-21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0CEC3-77A9-4408-9E42-3D6052F072D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32450C-2563-471B-B75D-3E77EAA4194C}" type="datetimeFigureOut">
              <a:rPr lang="pl-PL" smtClean="0"/>
              <a:pPr/>
              <a:t>2010-05-21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550CEC3-77A9-4408-9E42-3D6052F072D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+mj-lt"/>
              </a:rPr>
              <a:t>Publiczna Szkoła Podstawowa Nr 1 w Strzelcach Opolskich</a:t>
            </a:r>
            <a:endParaRPr lang="pl-PL" dirty="0">
              <a:latin typeface="+mj-lt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STRZELECKIE ZABYTKI W PIGUŁCE</a:t>
            </a: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00079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Pierwsze wzmianki o kościele pochodzą już z XIII wieku. Pierwotny kościół był drewniany i niezbyt duży, a w latach 1575-1629 należał do protestantów. </a:t>
            </a:r>
            <a:br>
              <a:rPr lang="pl-PL" sz="2800" dirty="0" smtClean="0"/>
            </a:br>
            <a:r>
              <a:rPr lang="pl-PL" sz="2800" dirty="0" smtClean="0"/>
              <a:t>Na początku XX wieku rozpoczęto rozbudowę obiektu.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Kościół </a:t>
            </a:r>
            <a:r>
              <a:rPr lang="pl-PL" sz="2800" dirty="0" smtClean="0"/>
              <a:t>dopełnia wieża, która jest </a:t>
            </a:r>
            <a:r>
              <a:rPr lang="pl-PL" sz="2800" dirty="0" smtClean="0"/>
              <a:t>symbolicznym centrum miasta</a:t>
            </a:r>
            <a:r>
              <a:rPr lang="pl-PL" sz="2800" dirty="0" smtClean="0"/>
              <a:t>. </a:t>
            </a:r>
            <a:br>
              <a:rPr lang="pl-PL" sz="2800" dirty="0" smtClean="0"/>
            </a:br>
            <a:r>
              <a:rPr lang="pl-PL" sz="2800" dirty="0" smtClean="0"/>
              <a:t>Świątynia jest neobarokowa, natomiast ołtarz główny reprezentuje czysty barok. W ołtarzu tym znajdują się rzeźby św. Floriana, Jerzego, Michała Archanioła. W centralnym miejscu ołtarza mieści się obraz Matki Bożej Śnieżnej z Dzieciątkiem. </a:t>
            </a:r>
            <a:br>
              <a:rPr lang="pl-PL" sz="2800" dirty="0" smtClean="0"/>
            </a:br>
            <a:endParaRPr lang="pl-PL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56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18449"/>
            <a:ext cx="6215106" cy="4625195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KOŚCIÓŁ PARAFIALNY ŚW.WAWRZYNCA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5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6286544" cy="4714909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PIĘKNO ARCHITEKTURY SAKREALNEJ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NAWA GŁÓWNA Z ORGANAMI</a:t>
            </a:r>
            <a:endParaRPr lang="pl-PL" dirty="0"/>
          </a:p>
        </p:txBody>
      </p:sp>
      <p:pic>
        <p:nvPicPr>
          <p:cNvPr id="6" name="Symbol zastępczy zawartości 5" descr="DSC012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452546"/>
            <a:ext cx="6683427" cy="4905411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012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13282"/>
            <a:ext cx="6611989" cy="4744675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ZABYTKOWA CHRZCIELNICA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012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6731053" cy="464347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OŁTARZ GŁÓWNY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28641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Kościół wybudowano w latach 1825-26 dla ewangelików a wieżę dobudowano ok. 1888 roku. W 1982 r., po przekazaniu kościoła katolikom, przeprowadzono jego gruntowny remont. Po zakończeniu remontu w 1985 r. świątynię konsekrowano.</a:t>
            </a:r>
            <a:br>
              <a:rPr lang="pl-PL" sz="3600" dirty="0" smtClean="0"/>
            </a:br>
            <a:endParaRPr lang="pl-PL" sz="3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57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715172" cy="471490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KOŚCIÓŁ PW. BOŻEGO CIAŁA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NAWA GŁÓWNA</a:t>
            </a:r>
            <a:endParaRPr lang="pl-PL" dirty="0"/>
          </a:p>
        </p:txBody>
      </p:sp>
      <p:pic>
        <p:nvPicPr>
          <p:cNvPr id="6" name="Symbol zastępczy zawartości 5" descr="DSC02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7111" y="1524000"/>
            <a:ext cx="6829778" cy="4572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1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24000"/>
            <a:ext cx="7072362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DRZWI GŁÓWNE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5572164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800" dirty="0" smtClean="0"/>
              <a:t>Pierwsze informacje na temat strzeleckiego ratusza można odnaleźć w </a:t>
            </a:r>
            <a:r>
              <a:rPr lang="pl-PL" sz="2800" dirty="0" err="1" smtClean="0"/>
              <a:t>urbarzu</a:t>
            </a:r>
            <a:r>
              <a:rPr lang="pl-PL" sz="2800" dirty="0" smtClean="0"/>
              <a:t> miejskim z 1581 r. Istnienie tej ważnej dla miasta budowli na środku rynku w XVIII- wiecznych Strzelcach potwierdził także późniejszy kronikarz miasta J.J. Reichel. W połowie tego stulecia, 24 listopada 1754 r. wybuchł w mieście groźny pożar, którego ofiarą padł także ratusz miejski wraz z wieżą. Jednak już w 1758 r. siedziba władz miejskich została odbudowana. W XVII i XVIII stuleciu obok ratusza funkcjonowała stacja pocztowa dla dyliżansów. 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ZABYTKOWE WITRAŻE </a:t>
            </a:r>
            <a:endParaRPr lang="pl-PL" dirty="0"/>
          </a:p>
        </p:txBody>
      </p:sp>
      <p:pic>
        <p:nvPicPr>
          <p:cNvPr id="6" name="Symbol zastępczy zawartości 5" descr="IMG_5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71666" y="1714492"/>
            <a:ext cx="5000636" cy="4572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929354"/>
          </a:xfrm>
        </p:spPr>
        <p:txBody>
          <a:bodyPr numCol="2">
            <a:normAutofit/>
          </a:bodyPr>
          <a:lstStyle/>
          <a:p>
            <a:r>
              <a:rPr lang="pl-PL" sz="2400" dirty="0" smtClean="0"/>
              <a:t>Grupa Młodzi Odkrywcy:</a:t>
            </a:r>
            <a:br>
              <a:rPr lang="pl-PL" sz="2400" dirty="0" smtClean="0"/>
            </a:br>
            <a:r>
              <a:rPr lang="pl-PL" sz="2400" dirty="0" smtClean="0"/>
              <a:t>*Nicola Dec</a:t>
            </a:r>
            <a:br>
              <a:rPr lang="pl-PL" sz="2400" dirty="0" smtClean="0"/>
            </a:br>
            <a:r>
              <a:rPr lang="pl-PL" sz="2400" dirty="0" smtClean="0"/>
              <a:t>*Angelika Górecka</a:t>
            </a:r>
            <a:br>
              <a:rPr lang="pl-PL" sz="2400" dirty="0" smtClean="0"/>
            </a:br>
            <a:r>
              <a:rPr lang="pl-PL" sz="2400" dirty="0" smtClean="0"/>
              <a:t>*Sandra </a:t>
            </a:r>
            <a:r>
              <a:rPr lang="pl-PL" sz="2400" dirty="0" err="1" smtClean="0"/>
              <a:t>Greif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*Sandra Michalska</a:t>
            </a:r>
            <a:br>
              <a:rPr lang="pl-PL" sz="2400" dirty="0" smtClean="0"/>
            </a:br>
            <a:r>
              <a:rPr lang="pl-PL" sz="2400" dirty="0" smtClean="0"/>
              <a:t>*Katarzyna Liszka</a:t>
            </a:r>
            <a:br>
              <a:rPr lang="pl-PL" sz="2400" dirty="0" smtClean="0"/>
            </a:br>
            <a:r>
              <a:rPr lang="pl-PL" sz="2400" dirty="0" smtClean="0"/>
              <a:t>*Ada </a:t>
            </a:r>
            <a:r>
              <a:rPr lang="pl-PL" sz="2400" dirty="0" err="1" smtClean="0"/>
              <a:t>Siłka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*Agnieszka </a:t>
            </a:r>
            <a:r>
              <a:rPr lang="pl-PL" sz="2400" dirty="0" err="1" smtClean="0"/>
              <a:t>Rzeska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*Milena Świeboda</a:t>
            </a:r>
            <a:br>
              <a:rPr lang="pl-PL" sz="2400" dirty="0" smtClean="0"/>
            </a:br>
            <a:r>
              <a:rPr lang="pl-PL" sz="2400" dirty="0" smtClean="0"/>
              <a:t>*Ada Thiel</a:t>
            </a:r>
            <a:br>
              <a:rPr lang="pl-PL" sz="2400" dirty="0" smtClean="0"/>
            </a:br>
            <a:r>
              <a:rPr lang="pl-PL" sz="2400" dirty="0" smtClean="0"/>
              <a:t>*Wiktoria </a:t>
            </a:r>
            <a:r>
              <a:rPr lang="pl-PL" sz="2400" dirty="0" err="1" smtClean="0"/>
              <a:t>Sobania</a:t>
            </a: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*Sandra Stroba </a:t>
            </a:r>
            <a:br>
              <a:rPr lang="pl-PL" sz="2400" dirty="0" smtClean="0"/>
            </a:br>
            <a:r>
              <a:rPr lang="pl-PL" sz="2400" dirty="0" smtClean="0"/>
              <a:t>*Andrzej Śliwiński</a:t>
            </a:r>
            <a:br>
              <a:rPr lang="pl-PL" sz="2400" dirty="0" smtClean="0"/>
            </a:br>
            <a:r>
              <a:rPr lang="pl-PL" sz="2400" dirty="0" smtClean="0"/>
              <a:t>*Roksana </a:t>
            </a:r>
            <a:r>
              <a:rPr lang="pl-PL" sz="2400" dirty="0" err="1" smtClean="0"/>
              <a:t>Wyczechowska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*Magdalena Szczepaniak</a:t>
            </a:r>
            <a:br>
              <a:rPr lang="pl-PL" sz="2400" dirty="0" smtClean="0"/>
            </a:br>
            <a:r>
              <a:rPr lang="pl-PL" sz="2400" dirty="0" smtClean="0"/>
              <a:t>*Dariusz Rajman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Opiekun: Dariusz Wąsik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DSC02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200" y="1905000"/>
            <a:ext cx="5689600" cy="3810000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STRZELECKI RATUSZ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SYMBOL STRZELEC </a:t>
            </a:r>
            <a:endParaRPr lang="pl-PL" dirty="0"/>
          </a:p>
        </p:txBody>
      </p:sp>
      <p:pic>
        <p:nvPicPr>
          <p:cNvPr id="6" name="Symbol zastępczy zawartości 5" descr="DSC02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200" y="1905000"/>
            <a:ext cx="5689600" cy="3810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5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643050"/>
            <a:ext cx="5781390" cy="4336043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SIEDZIBA WŁADZ GMINNYCH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705492"/>
          </a:xfrm>
        </p:spPr>
        <p:txBody>
          <a:bodyPr>
            <a:normAutofit/>
          </a:bodyPr>
          <a:lstStyle/>
          <a:p>
            <a:pPr algn="ctr"/>
            <a:r>
              <a:rPr lang="pl-PL" sz="3100" dirty="0" smtClean="0"/>
              <a:t>W miejscu </a:t>
            </a:r>
            <a:r>
              <a:rPr lang="pl-PL" sz="3100" dirty="0" smtClean="0"/>
              <a:t>gdzie obecnie stoją ruiny zamku istniał wcześniej XII- lub XIII-wieczny gród Strzelce Wielkie. W początkach XIV wieku Bolesław I opolski lub jego syn Bolesław II wznieśli tu zamek prawdopodobnie przylegający do miejskich murów. Pierwsze wzmianki o murowanej warowni pochodzą z lat 1324-1356. Było to wtedy niezbyt rozległe założenie, na które składała się między innymi czworoboczna wieża mieszkalna o bokach około 14x16 metrów wzniesiona z wapienia. </a:t>
            </a:r>
            <a:endParaRPr lang="pl-PL" sz="31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1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59703"/>
            <a:ext cx="5921421" cy="4441065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RUINY STRZELECKIEGO ZAMKU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1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5" y="1428737"/>
            <a:ext cx="6096040" cy="4572031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DAWNE FORTYFIKACJE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1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6064296" cy="454822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NIEKDYŚ SALE BALOWE 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</TotalTime>
  <Words>170</Words>
  <Application>Microsoft Office PowerPoint</Application>
  <PresentationFormat>Pokaz na ekranie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Papier</vt:lpstr>
      <vt:lpstr>STRZELECKIE ZABYTKI W PIGUŁCE</vt:lpstr>
      <vt:lpstr> Pierwsze informacje na temat strzeleckiego ratusza można odnaleźć w urbarzu miejskim z 1581 r. Istnienie tej ważnej dla miasta budowli na środku rynku w XVIII- wiecznych Strzelcach potwierdził także późniejszy kronikarz miasta J.J. Reichel. W połowie tego stulecia, 24 listopada 1754 r. wybuchł w mieście groźny pożar, którego ofiarą padł także ratusz miejski wraz z wieżą. Jednak już w 1758 r. siedziba władz miejskich została odbudowana. W XVII i XVIII stuleciu obok ratusza funkcjonowała stacja pocztowa dla dyliżansów.  </vt:lpstr>
      <vt:lpstr>STRZELECKI RATUSZ</vt:lpstr>
      <vt:lpstr>SYMBOL STRZELEC </vt:lpstr>
      <vt:lpstr>SIEDZIBA WŁADZ GMINNYCH</vt:lpstr>
      <vt:lpstr>W miejscu gdzie obecnie stoją ruiny zamku istniał wcześniej XII- lub XIII-wieczny gród Strzelce Wielkie. W początkach XIV wieku Bolesław I opolski lub jego syn Bolesław II wznieśli tu zamek prawdopodobnie przylegający do miejskich murów. Pierwsze wzmianki o murowanej warowni pochodzą z lat 1324-1356. Było to wtedy niezbyt rozległe założenie, na które składała się między innymi czworoboczna wieża mieszkalna o bokach około 14x16 metrów wzniesiona z wapienia. </vt:lpstr>
      <vt:lpstr>RUINY STRZELECKIEGO ZAMKU</vt:lpstr>
      <vt:lpstr>DAWNE FORTYFIKACJE</vt:lpstr>
      <vt:lpstr>NIEKDYŚ SALE BALOWE </vt:lpstr>
      <vt:lpstr>Pierwsze wzmianki o kościele pochodzą już z XIII wieku. Pierwotny kościół był drewniany i niezbyt duży, a w latach 1575-1629 należał do protestantów.  Na początku XX wieku rozpoczęto rozbudowę obiektu.  Kościół dopełnia wieża, która jest symbolicznym centrum miasta.  Świątynia jest neobarokowa, natomiast ołtarz główny reprezentuje czysty barok. W ołtarzu tym znajdują się rzeźby św. Floriana, Jerzego, Michała Archanioła. W centralnym miejscu ołtarza mieści się obraz Matki Bożej Śnieżnej z Dzieciątkiem.  </vt:lpstr>
      <vt:lpstr>KOŚCIÓŁ PARAFIALNY ŚW.WAWRZYNCA</vt:lpstr>
      <vt:lpstr>PIĘKNO ARCHITEKTURY SAKREALNEJ</vt:lpstr>
      <vt:lpstr>NAWA GŁÓWNA Z ORGANAMI</vt:lpstr>
      <vt:lpstr>ZABYTKOWA CHRZCIELNICA</vt:lpstr>
      <vt:lpstr>OŁTARZ GŁÓWNY</vt:lpstr>
      <vt:lpstr>Kościół wybudowano w latach 1825-26 dla ewangelików a wieżę dobudowano ok. 1888 roku. W 1982 r., po przekazaniu kościoła katolikom, przeprowadzono jego gruntowny remont. Po zakończeniu remontu w 1985 r. świątynię konsekrowano. </vt:lpstr>
      <vt:lpstr>KOŚCIÓŁ PW. BOŻEGO CIAŁA</vt:lpstr>
      <vt:lpstr>NAWA GŁÓWNA</vt:lpstr>
      <vt:lpstr>DRZWI GŁÓWNE</vt:lpstr>
      <vt:lpstr>ZABYTKOWE WITRAŻE </vt:lpstr>
      <vt:lpstr>Grupa Młodzi Odkrywcy: *Nicola Dec *Angelika Górecka *Sandra Greif *Sandra Michalska *Katarzyna Liszka *Ada Siłka *Agnieszka Rzeska *Milena Świeboda *Ada Thiel *Wiktoria Sobania  *Sandra Stroba  *Andrzej Śliwiński *Roksana Wyczechowska *Magdalena Szczepaniak *Dariusz Rajman       Opiekun: Dariusz Wąsik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STRZELECKIE ZABYTKI W PIGUŁCE</dc:title>
  <dc:creator>ddd</dc:creator>
  <cp:lastModifiedBy>Darek</cp:lastModifiedBy>
  <cp:revision>16</cp:revision>
  <dcterms:created xsi:type="dcterms:W3CDTF">2010-05-17T21:00:07Z</dcterms:created>
  <dcterms:modified xsi:type="dcterms:W3CDTF">2010-05-21T20:08:33Z</dcterms:modified>
</cp:coreProperties>
</file>